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919" r:id="rId2"/>
  </p:sldMasterIdLst>
  <p:notesMasterIdLst>
    <p:notesMasterId r:id="rId17"/>
  </p:notesMasterIdLst>
  <p:handoutMasterIdLst>
    <p:handoutMasterId r:id="rId18"/>
  </p:handoutMasterIdLst>
  <p:sldIdLst>
    <p:sldId id="256" r:id="rId3"/>
    <p:sldId id="419" r:id="rId4"/>
    <p:sldId id="420" r:id="rId5"/>
    <p:sldId id="421" r:id="rId6"/>
    <p:sldId id="430" r:id="rId7"/>
    <p:sldId id="422" r:id="rId8"/>
    <p:sldId id="424" r:id="rId9"/>
    <p:sldId id="429" r:id="rId10"/>
    <p:sldId id="431" r:id="rId11"/>
    <p:sldId id="427" r:id="rId12"/>
    <p:sldId id="423" r:id="rId13"/>
    <p:sldId id="425" r:id="rId14"/>
    <p:sldId id="416" r:id="rId15"/>
    <p:sldId id="426" r:id="rId16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D6FEE2"/>
    <a:srgbClr val="99FF99"/>
    <a:srgbClr val="00CC00"/>
    <a:srgbClr val="ECD9FF"/>
    <a:srgbClr val="E6F3F4"/>
    <a:srgbClr val="DEBDFF"/>
    <a:srgbClr val="CC99FF"/>
    <a:srgbClr val="D0A0C2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3" autoAdjust="0"/>
    <p:restoredTop sz="78073" autoAdjust="0"/>
  </p:normalViewPr>
  <p:slideViewPr>
    <p:cSldViewPr>
      <p:cViewPr varScale="1">
        <p:scale>
          <a:sx n="52" d="100"/>
          <a:sy n="52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258"/>
    </p:cViewPr>
  </p:sorterViewPr>
  <p:notesViewPr>
    <p:cSldViewPr>
      <p:cViewPr varScale="1">
        <p:scale>
          <a:sx n="65" d="100"/>
          <a:sy n="65" d="100"/>
        </p:scale>
        <p:origin x="-2630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749A3-8D48-486D-8A11-52C94DDD31E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1B9979-D010-4655-82C0-FB61D20F0FB2}">
      <dgm:prSet phldrT="[Texto]"/>
      <dgm:spPr>
        <a:gradFill rotWithShape="0">
          <a:gsLst>
            <a:gs pos="0">
              <a:srgbClr val="9900CC"/>
            </a:gs>
            <a:gs pos="100000">
              <a:srgbClr val="D0A0C2"/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accent6">
                  <a:lumMod val="75000"/>
                </a:schemeClr>
              </a:solidFill>
            </a:rPr>
            <a:t>Segunda sesión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47D64385-C3A3-4A41-A5B4-E3FAFE2F0C66}" type="parTrans" cxnId="{736653B7-694E-45EA-A476-72C1AD532738}">
      <dgm:prSet/>
      <dgm:spPr/>
      <dgm:t>
        <a:bodyPr/>
        <a:lstStyle/>
        <a:p>
          <a:endParaRPr lang="es-ES"/>
        </a:p>
      </dgm:t>
    </dgm:pt>
    <dgm:pt modelId="{E00D5777-2302-45A5-93C7-14C1E58FD641}" type="sibTrans" cxnId="{736653B7-694E-45EA-A476-72C1AD532738}">
      <dgm:prSet/>
      <dgm:spPr/>
      <dgm:t>
        <a:bodyPr/>
        <a:lstStyle/>
        <a:p>
          <a:endParaRPr lang="es-ES"/>
        </a:p>
      </dgm:t>
    </dgm:pt>
    <dgm:pt modelId="{4F61D900-46E0-457D-B5B1-F954E89B672D}">
      <dgm:prSet phldrT="[Texto]"/>
      <dgm:spPr>
        <a:solidFill>
          <a:srgbClr val="ECD9FF">
            <a:alpha val="89804"/>
          </a:srgbClr>
        </a:solidFill>
      </dgm:spPr>
      <dgm:t>
        <a:bodyPr/>
        <a:lstStyle/>
        <a:p>
          <a:r>
            <a:rPr lang="es-ES" dirty="0" smtClean="0"/>
            <a:t>Un niño de la pareja </a:t>
          </a:r>
          <a:r>
            <a:rPr lang="es-ES" dirty="0" smtClean="0"/>
            <a:t>enseñó </a:t>
          </a:r>
          <a:r>
            <a:rPr lang="es-ES" dirty="0" smtClean="0"/>
            <a:t>al otro su habilidad </a:t>
          </a:r>
          <a:endParaRPr lang="es-ES" dirty="0"/>
        </a:p>
      </dgm:t>
    </dgm:pt>
    <dgm:pt modelId="{49A75405-90BD-4EFE-A658-81D1F9D7A968}" type="parTrans" cxnId="{7740A9DF-1243-43B0-A05D-72EF508CF1BD}">
      <dgm:prSet/>
      <dgm:spPr/>
      <dgm:t>
        <a:bodyPr/>
        <a:lstStyle/>
        <a:p>
          <a:endParaRPr lang="es-ES"/>
        </a:p>
      </dgm:t>
    </dgm:pt>
    <dgm:pt modelId="{4EB00A24-70B3-473B-A4B5-F626D86209CB}" type="sibTrans" cxnId="{7740A9DF-1243-43B0-A05D-72EF508CF1BD}">
      <dgm:prSet/>
      <dgm:spPr/>
      <dgm:t>
        <a:bodyPr/>
        <a:lstStyle/>
        <a:p>
          <a:endParaRPr lang="es-ES"/>
        </a:p>
      </dgm:t>
    </dgm:pt>
    <dgm:pt modelId="{AE33D572-E27F-4591-9343-D100345523A4}">
      <dgm:prSet phldrT="[Texto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accent6">
                  <a:lumMod val="75000"/>
                </a:schemeClr>
              </a:solidFill>
            </a:rPr>
            <a:t>Tercera sesión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8A2DBE55-1CF7-46C6-BD33-C3CF75B40BF8}" type="parTrans" cxnId="{5ED36F2D-405C-40D9-8FDC-DCE08D64BF8A}">
      <dgm:prSet/>
      <dgm:spPr/>
      <dgm:t>
        <a:bodyPr/>
        <a:lstStyle/>
        <a:p>
          <a:endParaRPr lang="es-ES"/>
        </a:p>
      </dgm:t>
    </dgm:pt>
    <dgm:pt modelId="{A776337B-97B7-404C-853B-4656FD6339D7}" type="sibTrans" cxnId="{5ED36F2D-405C-40D9-8FDC-DCE08D64BF8A}">
      <dgm:prSet/>
      <dgm:spPr/>
      <dgm:t>
        <a:bodyPr/>
        <a:lstStyle/>
        <a:p>
          <a:endParaRPr lang="es-ES"/>
        </a:p>
      </dgm:t>
    </dgm:pt>
    <dgm:pt modelId="{744BEBE0-56AD-4E63-BE7A-27689410D85F}">
      <dgm:prSet phldrT="[Texto]"/>
      <dgm:spPr>
        <a:solidFill>
          <a:srgbClr val="E6F3F4">
            <a:alpha val="89804"/>
          </a:srgbClr>
        </a:solidFill>
      </dgm:spPr>
      <dgm:t>
        <a:bodyPr/>
        <a:lstStyle/>
        <a:p>
          <a:r>
            <a:rPr lang="es-ES" dirty="0" smtClean="0"/>
            <a:t>El otro niño </a:t>
          </a:r>
          <a:r>
            <a:rPr lang="es-ES" dirty="0" smtClean="0"/>
            <a:t>enseñó </a:t>
          </a:r>
          <a:r>
            <a:rPr lang="es-ES" dirty="0" smtClean="0"/>
            <a:t>su habilidad a su compañero</a:t>
          </a:r>
          <a:endParaRPr lang="es-ES" dirty="0"/>
        </a:p>
      </dgm:t>
    </dgm:pt>
    <dgm:pt modelId="{3A80808B-61D7-4320-8B54-4D74C2464693}" type="parTrans" cxnId="{7C2E2FB3-CE30-4FA6-AF4C-A6F472C7E26F}">
      <dgm:prSet/>
      <dgm:spPr/>
      <dgm:t>
        <a:bodyPr/>
        <a:lstStyle/>
        <a:p>
          <a:endParaRPr lang="es-ES"/>
        </a:p>
      </dgm:t>
    </dgm:pt>
    <dgm:pt modelId="{056C3E65-B23F-4F53-87CC-D5C52CF56018}" type="sibTrans" cxnId="{7C2E2FB3-CE30-4FA6-AF4C-A6F472C7E26F}">
      <dgm:prSet/>
      <dgm:spPr/>
      <dgm:t>
        <a:bodyPr/>
        <a:lstStyle/>
        <a:p>
          <a:endParaRPr lang="es-ES"/>
        </a:p>
      </dgm:t>
    </dgm:pt>
    <dgm:pt modelId="{570DD5B3-EF23-4A2E-B46F-BFFB20E3B1F7}">
      <dgm:prSet phldrT="[Texto]"/>
      <dgm:spPr>
        <a:gradFill rotWithShape="0">
          <a:gsLst>
            <a:gs pos="0">
              <a:srgbClr val="00CC00"/>
            </a:gs>
            <a:gs pos="100000">
              <a:srgbClr val="99FF99"/>
            </a:gs>
          </a:gsLst>
        </a:gradFill>
      </dgm:spPr>
      <dgm:t>
        <a:bodyPr/>
        <a:lstStyle/>
        <a:p>
          <a:r>
            <a:rPr lang="es-ES" dirty="0" smtClean="0">
              <a:solidFill>
                <a:schemeClr val="accent6">
                  <a:lumMod val="75000"/>
                </a:schemeClr>
              </a:solidFill>
            </a:rPr>
            <a:t>Cuarta sesión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CFC84B5A-2A5A-47A1-82E3-A45DAE79585F}" type="parTrans" cxnId="{DDC1771D-7F3A-44FC-929F-5B1ADDCB466A}">
      <dgm:prSet/>
      <dgm:spPr/>
      <dgm:t>
        <a:bodyPr/>
        <a:lstStyle/>
        <a:p>
          <a:endParaRPr lang="es-ES"/>
        </a:p>
      </dgm:t>
    </dgm:pt>
    <dgm:pt modelId="{1F190065-48F3-44E9-AAF1-84952C673C59}" type="sibTrans" cxnId="{DDC1771D-7F3A-44FC-929F-5B1ADDCB466A}">
      <dgm:prSet/>
      <dgm:spPr/>
      <dgm:t>
        <a:bodyPr/>
        <a:lstStyle/>
        <a:p>
          <a:endParaRPr lang="es-ES"/>
        </a:p>
      </dgm:t>
    </dgm:pt>
    <dgm:pt modelId="{9804E745-5B4A-49EB-9DC3-039A8F8E99B0}">
      <dgm:prSet phldrT="[Texto]"/>
      <dgm:spPr>
        <a:solidFill>
          <a:srgbClr val="D6FEE2">
            <a:alpha val="89804"/>
          </a:srgbClr>
        </a:solidFill>
      </dgm:spPr>
      <dgm:t>
        <a:bodyPr/>
        <a:lstStyle/>
        <a:p>
          <a:r>
            <a:rPr lang="es-ES" dirty="0" smtClean="0"/>
            <a:t>Hicimos una evaluación de la actividad</a:t>
          </a:r>
          <a:endParaRPr lang="es-ES" dirty="0"/>
        </a:p>
      </dgm:t>
    </dgm:pt>
    <dgm:pt modelId="{F921E145-A4CA-4C09-AD94-D5EAD7421A7E}" type="parTrans" cxnId="{790A8329-DEC6-4AFA-879C-2D07E3C365F9}">
      <dgm:prSet/>
      <dgm:spPr/>
      <dgm:t>
        <a:bodyPr/>
        <a:lstStyle/>
        <a:p>
          <a:endParaRPr lang="es-ES"/>
        </a:p>
      </dgm:t>
    </dgm:pt>
    <dgm:pt modelId="{82C3D78B-9794-49CA-8B4F-E64DAE6BE545}" type="sibTrans" cxnId="{790A8329-DEC6-4AFA-879C-2D07E3C365F9}">
      <dgm:prSet/>
      <dgm:spPr/>
      <dgm:t>
        <a:bodyPr/>
        <a:lstStyle/>
        <a:p>
          <a:endParaRPr lang="es-ES"/>
        </a:p>
      </dgm:t>
    </dgm:pt>
    <dgm:pt modelId="{FA20F661-765A-40CA-A017-F9F439E2CAFD}" type="pres">
      <dgm:prSet presAssocID="{4E8749A3-8D48-486D-8A11-52C94DDD31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450EBE-3E7D-4310-B294-2FA09F6BEE8A}" type="pres">
      <dgm:prSet presAssocID="{241B9979-D010-4655-82C0-FB61D20F0FB2}" presName="linNode" presStyleCnt="0"/>
      <dgm:spPr/>
    </dgm:pt>
    <dgm:pt modelId="{E116E56C-C134-48D8-A496-269751323549}" type="pres">
      <dgm:prSet presAssocID="{241B9979-D010-4655-82C0-FB61D20F0F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F02D10-39D6-4ACA-9FAC-14CE264C5222}" type="pres">
      <dgm:prSet presAssocID="{241B9979-D010-4655-82C0-FB61D20F0FB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205E9-E735-4407-94E4-1833DA5810E8}" type="pres">
      <dgm:prSet presAssocID="{E00D5777-2302-45A5-93C7-14C1E58FD641}" presName="sp" presStyleCnt="0"/>
      <dgm:spPr/>
    </dgm:pt>
    <dgm:pt modelId="{DC9932CF-7C72-4132-9D5D-2973E716F233}" type="pres">
      <dgm:prSet presAssocID="{AE33D572-E27F-4591-9343-D100345523A4}" presName="linNode" presStyleCnt="0"/>
      <dgm:spPr/>
    </dgm:pt>
    <dgm:pt modelId="{B312ED24-F04C-4F44-8E9A-C23F4B34C133}" type="pres">
      <dgm:prSet presAssocID="{AE33D572-E27F-4591-9343-D100345523A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884D42-2D50-4F01-9D11-64B5770F69C2}" type="pres">
      <dgm:prSet presAssocID="{AE33D572-E27F-4591-9343-D100345523A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9F02AF-AD31-447F-B825-94376AE2B25C}" type="pres">
      <dgm:prSet presAssocID="{A776337B-97B7-404C-853B-4656FD6339D7}" presName="sp" presStyleCnt="0"/>
      <dgm:spPr/>
    </dgm:pt>
    <dgm:pt modelId="{CE99F09E-9BFD-444F-896E-8212C81E27FC}" type="pres">
      <dgm:prSet presAssocID="{570DD5B3-EF23-4A2E-B46F-BFFB20E3B1F7}" presName="linNode" presStyleCnt="0"/>
      <dgm:spPr/>
    </dgm:pt>
    <dgm:pt modelId="{06456F47-8481-4B98-ABEF-3DA74C96A995}" type="pres">
      <dgm:prSet presAssocID="{570DD5B3-EF23-4A2E-B46F-BFFB20E3B1F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EA81A-A6FC-44B8-A00E-7C845121F3FF}" type="pres">
      <dgm:prSet presAssocID="{570DD5B3-EF23-4A2E-B46F-BFFB20E3B1F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D36F2D-405C-40D9-8FDC-DCE08D64BF8A}" srcId="{4E8749A3-8D48-486D-8A11-52C94DDD31E3}" destId="{AE33D572-E27F-4591-9343-D100345523A4}" srcOrd="1" destOrd="0" parTransId="{8A2DBE55-1CF7-46C6-BD33-C3CF75B40BF8}" sibTransId="{A776337B-97B7-404C-853B-4656FD6339D7}"/>
    <dgm:cxn modelId="{A73497BC-2770-451C-9F10-B428179CD55E}" type="presOf" srcId="{9804E745-5B4A-49EB-9DC3-039A8F8E99B0}" destId="{D82EA81A-A6FC-44B8-A00E-7C845121F3FF}" srcOrd="0" destOrd="0" presId="urn:microsoft.com/office/officeart/2005/8/layout/vList5"/>
    <dgm:cxn modelId="{2F30BB5B-DD3D-4420-9D20-442C63FDB673}" type="presOf" srcId="{4F61D900-46E0-457D-B5B1-F954E89B672D}" destId="{DDF02D10-39D6-4ACA-9FAC-14CE264C5222}" srcOrd="0" destOrd="0" presId="urn:microsoft.com/office/officeart/2005/8/layout/vList5"/>
    <dgm:cxn modelId="{7740A9DF-1243-43B0-A05D-72EF508CF1BD}" srcId="{241B9979-D010-4655-82C0-FB61D20F0FB2}" destId="{4F61D900-46E0-457D-B5B1-F954E89B672D}" srcOrd="0" destOrd="0" parTransId="{49A75405-90BD-4EFE-A658-81D1F9D7A968}" sibTransId="{4EB00A24-70B3-473B-A4B5-F626D86209CB}"/>
    <dgm:cxn modelId="{7C2E2FB3-CE30-4FA6-AF4C-A6F472C7E26F}" srcId="{AE33D572-E27F-4591-9343-D100345523A4}" destId="{744BEBE0-56AD-4E63-BE7A-27689410D85F}" srcOrd="0" destOrd="0" parTransId="{3A80808B-61D7-4320-8B54-4D74C2464693}" sibTransId="{056C3E65-B23F-4F53-87CC-D5C52CF56018}"/>
    <dgm:cxn modelId="{790A8329-DEC6-4AFA-879C-2D07E3C365F9}" srcId="{570DD5B3-EF23-4A2E-B46F-BFFB20E3B1F7}" destId="{9804E745-5B4A-49EB-9DC3-039A8F8E99B0}" srcOrd="0" destOrd="0" parTransId="{F921E145-A4CA-4C09-AD94-D5EAD7421A7E}" sibTransId="{82C3D78B-9794-49CA-8B4F-E64DAE6BE545}"/>
    <dgm:cxn modelId="{DB0548D6-E678-415E-9D25-6629F6E2C4E5}" type="presOf" srcId="{570DD5B3-EF23-4A2E-B46F-BFFB20E3B1F7}" destId="{06456F47-8481-4B98-ABEF-3DA74C96A995}" srcOrd="0" destOrd="0" presId="urn:microsoft.com/office/officeart/2005/8/layout/vList5"/>
    <dgm:cxn modelId="{B0531C4D-CB6F-4D8F-A8E2-61D34391BC37}" type="presOf" srcId="{AE33D572-E27F-4591-9343-D100345523A4}" destId="{B312ED24-F04C-4F44-8E9A-C23F4B34C133}" srcOrd="0" destOrd="0" presId="urn:microsoft.com/office/officeart/2005/8/layout/vList5"/>
    <dgm:cxn modelId="{736653B7-694E-45EA-A476-72C1AD532738}" srcId="{4E8749A3-8D48-486D-8A11-52C94DDD31E3}" destId="{241B9979-D010-4655-82C0-FB61D20F0FB2}" srcOrd="0" destOrd="0" parTransId="{47D64385-C3A3-4A41-A5B4-E3FAFE2F0C66}" sibTransId="{E00D5777-2302-45A5-93C7-14C1E58FD641}"/>
    <dgm:cxn modelId="{2D04CC59-F375-4AAB-AED0-2E70A28C9C36}" type="presOf" srcId="{4E8749A3-8D48-486D-8A11-52C94DDD31E3}" destId="{FA20F661-765A-40CA-A017-F9F439E2CAFD}" srcOrd="0" destOrd="0" presId="urn:microsoft.com/office/officeart/2005/8/layout/vList5"/>
    <dgm:cxn modelId="{E59F3758-07D5-4F37-B2B9-D546A0B69BD6}" type="presOf" srcId="{241B9979-D010-4655-82C0-FB61D20F0FB2}" destId="{E116E56C-C134-48D8-A496-269751323549}" srcOrd="0" destOrd="0" presId="urn:microsoft.com/office/officeart/2005/8/layout/vList5"/>
    <dgm:cxn modelId="{3433F65F-317E-4508-A25E-1AF5422C31C1}" type="presOf" srcId="{744BEBE0-56AD-4E63-BE7A-27689410D85F}" destId="{54884D42-2D50-4F01-9D11-64B5770F69C2}" srcOrd="0" destOrd="0" presId="urn:microsoft.com/office/officeart/2005/8/layout/vList5"/>
    <dgm:cxn modelId="{DDC1771D-7F3A-44FC-929F-5B1ADDCB466A}" srcId="{4E8749A3-8D48-486D-8A11-52C94DDD31E3}" destId="{570DD5B3-EF23-4A2E-B46F-BFFB20E3B1F7}" srcOrd="2" destOrd="0" parTransId="{CFC84B5A-2A5A-47A1-82E3-A45DAE79585F}" sibTransId="{1F190065-48F3-44E9-AAF1-84952C673C59}"/>
    <dgm:cxn modelId="{45407569-136E-46C5-AB47-7364926096DE}" type="presParOf" srcId="{FA20F661-765A-40CA-A017-F9F439E2CAFD}" destId="{B1450EBE-3E7D-4310-B294-2FA09F6BEE8A}" srcOrd="0" destOrd="0" presId="urn:microsoft.com/office/officeart/2005/8/layout/vList5"/>
    <dgm:cxn modelId="{0411FAE8-B944-4CD9-8B35-9B280D54BB1B}" type="presParOf" srcId="{B1450EBE-3E7D-4310-B294-2FA09F6BEE8A}" destId="{E116E56C-C134-48D8-A496-269751323549}" srcOrd="0" destOrd="0" presId="urn:microsoft.com/office/officeart/2005/8/layout/vList5"/>
    <dgm:cxn modelId="{BADF8E99-3EDA-4E97-8590-3B654F519ACF}" type="presParOf" srcId="{B1450EBE-3E7D-4310-B294-2FA09F6BEE8A}" destId="{DDF02D10-39D6-4ACA-9FAC-14CE264C5222}" srcOrd="1" destOrd="0" presId="urn:microsoft.com/office/officeart/2005/8/layout/vList5"/>
    <dgm:cxn modelId="{6331C08A-4358-4E18-BE00-85205B99F2E2}" type="presParOf" srcId="{FA20F661-765A-40CA-A017-F9F439E2CAFD}" destId="{567205E9-E735-4407-94E4-1833DA5810E8}" srcOrd="1" destOrd="0" presId="urn:microsoft.com/office/officeart/2005/8/layout/vList5"/>
    <dgm:cxn modelId="{C49BC016-697B-4C16-B604-C9AF7D3DA88E}" type="presParOf" srcId="{FA20F661-765A-40CA-A017-F9F439E2CAFD}" destId="{DC9932CF-7C72-4132-9D5D-2973E716F233}" srcOrd="2" destOrd="0" presId="urn:microsoft.com/office/officeart/2005/8/layout/vList5"/>
    <dgm:cxn modelId="{A560E86F-A3AD-4B68-9821-5ECFF286ECD7}" type="presParOf" srcId="{DC9932CF-7C72-4132-9D5D-2973E716F233}" destId="{B312ED24-F04C-4F44-8E9A-C23F4B34C133}" srcOrd="0" destOrd="0" presId="urn:microsoft.com/office/officeart/2005/8/layout/vList5"/>
    <dgm:cxn modelId="{9857B56E-B8B5-4C68-8896-8A2A9D914D9D}" type="presParOf" srcId="{DC9932CF-7C72-4132-9D5D-2973E716F233}" destId="{54884D42-2D50-4F01-9D11-64B5770F69C2}" srcOrd="1" destOrd="0" presId="urn:microsoft.com/office/officeart/2005/8/layout/vList5"/>
    <dgm:cxn modelId="{AB5E92C2-E9A4-4C7F-8B1D-9EAA05E2C42D}" type="presParOf" srcId="{FA20F661-765A-40CA-A017-F9F439E2CAFD}" destId="{F89F02AF-AD31-447F-B825-94376AE2B25C}" srcOrd="3" destOrd="0" presId="urn:microsoft.com/office/officeart/2005/8/layout/vList5"/>
    <dgm:cxn modelId="{B09BD729-B7CE-4581-A4F0-41B6B93A10F3}" type="presParOf" srcId="{FA20F661-765A-40CA-A017-F9F439E2CAFD}" destId="{CE99F09E-9BFD-444F-896E-8212C81E27FC}" srcOrd="4" destOrd="0" presId="urn:microsoft.com/office/officeart/2005/8/layout/vList5"/>
    <dgm:cxn modelId="{4B6DFA03-499E-4DF1-BAA2-E6A9BD84B9DE}" type="presParOf" srcId="{CE99F09E-9BFD-444F-896E-8212C81E27FC}" destId="{06456F47-8481-4B98-ABEF-3DA74C96A995}" srcOrd="0" destOrd="0" presId="urn:microsoft.com/office/officeart/2005/8/layout/vList5"/>
    <dgm:cxn modelId="{F376A373-CF9B-4786-A5A8-36CF9E135D9A}" type="presParOf" srcId="{CE99F09E-9BFD-444F-896E-8212C81E27FC}" destId="{D82EA81A-A6FC-44B8-A00E-7C845121F3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02D10-39D6-4ACA-9FAC-14CE264C5222}">
      <dsp:nvSpPr>
        <dsp:cNvPr id="0" name=""/>
        <dsp:cNvSpPr/>
      </dsp:nvSpPr>
      <dsp:spPr>
        <a:xfrm rot="5400000">
          <a:off x="4950902" y="-1824495"/>
          <a:ext cx="1290451" cy="5266944"/>
        </a:xfrm>
        <a:prstGeom prst="round2SameRect">
          <a:avLst/>
        </a:prstGeom>
        <a:solidFill>
          <a:srgbClr val="ECD9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Un niño de la pareja </a:t>
          </a:r>
          <a:r>
            <a:rPr lang="es-ES" sz="3000" kern="1200" dirty="0" smtClean="0"/>
            <a:t>enseñó </a:t>
          </a:r>
          <a:r>
            <a:rPr lang="es-ES" sz="3000" kern="1200" dirty="0" smtClean="0"/>
            <a:t>al otro su habilidad </a:t>
          </a:r>
          <a:endParaRPr lang="es-ES" sz="3000" kern="1200" dirty="0"/>
        </a:p>
      </dsp:txBody>
      <dsp:txXfrm rot="-5400000">
        <a:off x="2962656" y="226746"/>
        <a:ext cx="5203949" cy="1164461"/>
      </dsp:txXfrm>
    </dsp:sp>
    <dsp:sp modelId="{E116E56C-C134-48D8-A496-269751323549}">
      <dsp:nvSpPr>
        <dsp:cNvPr id="0" name=""/>
        <dsp:cNvSpPr/>
      </dsp:nvSpPr>
      <dsp:spPr>
        <a:xfrm>
          <a:off x="0" y="2444"/>
          <a:ext cx="2962656" cy="1613064"/>
        </a:xfrm>
        <a:prstGeom prst="roundRect">
          <a:avLst/>
        </a:prstGeom>
        <a:gradFill rotWithShape="0">
          <a:gsLst>
            <a:gs pos="0">
              <a:srgbClr val="9900CC"/>
            </a:gs>
            <a:gs pos="100000">
              <a:srgbClr val="D0A0C2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solidFill>
                <a:schemeClr val="accent6">
                  <a:lumMod val="75000"/>
                </a:schemeClr>
              </a:solidFill>
            </a:rPr>
            <a:t>Segunda sesión</a:t>
          </a:r>
          <a:endParaRPr lang="es-ES" sz="4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8743" y="81187"/>
        <a:ext cx="2805170" cy="1455578"/>
      </dsp:txXfrm>
    </dsp:sp>
    <dsp:sp modelId="{54884D42-2D50-4F01-9D11-64B5770F69C2}">
      <dsp:nvSpPr>
        <dsp:cNvPr id="0" name=""/>
        <dsp:cNvSpPr/>
      </dsp:nvSpPr>
      <dsp:spPr>
        <a:xfrm rot="5400000">
          <a:off x="4950902" y="-130778"/>
          <a:ext cx="1290451" cy="5266944"/>
        </a:xfrm>
        <a:prstGeom prst="round2SameRect">
          <a:avLst/>
        </a:prstGeom>
        <a:solidFill>
          <a:srgbClr val="E6F3F4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El otro niño </a:t>
          </a:r>
          <a:r>
            <a:rPr lang="es-ES" sz="3000" kern="1200" dirty="0" smtClean="0"/>
            <a:t>enseñó </a:t>
          </a:r>
          <a:r>
            <a:rPr lang="es-ES" sz="3000" kern="1200" dirty="0" smtClean="0"/>
            <a:t>su habilidad a su compañero</a:t>
          </a:r>
          <a:endParaRPr lang="es-ES" sz="3000" kern="1200" dirty="0"/>
        </a:p>
      </dsp:txBody>
      <dsp:txXfrm rot="-5400000">
        <a:off x="2962656" y="1920463"/>
        <a:ext cx="5203949" cy="1164461"/>
      </dsp:txXfrm>
    </dsp:sp>
    <dsp:sp modelId="{B312ED24-F04C-4F44-8E9A-C23F4B34C133}">
      <dsp:nvSpPr>
        <dsp:cNvPr id="0" name=""/>
        <dsp:cNvSpPr/>
      </dsp:nvSpPr>
      <dsp:spPr>
        <a:xfrm>
          <a:off x="0" y="1696161"/>
          <a:ext cx="2962656" cy="1613064"/>
        </a:xfrm>
        <a:prstGeom prst="round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solidFill>
                <a:schemeClr val="accent6">
                  <a:lumMod val="75000"/>
                </a:schemeClr>
              </a:solidFill>
            </a:rPr>
            <a:t>Tercera sesión</a:t>
          </a:r>
          <a:endParaRPr lang="es-ES" sz="4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8743" y="1774904"/>
        <a:ext cx="2805170" cy="1455578"/>
      </dsp:txXfrm>
    </dsp:sp>
    <dsp:sp modelId="{D82EA81A-A6FC-44B8-A00E-7C845121F3FF}">
      <dsp:nvSpPr>
        <dsp:cNvPr id="0" name=""/>
        <dsp:cNvSpPr/>
      </dsp:nvSpPr>
      <dsp:spPr>
        <a:xfrm rot="5400000">
          <a:off x="4950902" y="1562938"/>
          <a:ext cx="1290451" cy="5266944"/>
        </a:xfrm>
        <a:prstGeom prst="round2SameRect">
          <a:avLst/>
        </a:prstGeom>
        <a:solidFill>
          <a:srgbClr val="D6FEE2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Hicimos una evaluación de la actividad</a:t>
          </a:r>
          <a:endParaRPr lang="es-ES" sz="3000" kern="1200" dirty="0"/>
        </a:p>
      </dsp:txBody>
      <dsp:txXfrm rot="-5400000">
        <a:off x="2962656" y="3614180"/>
        <a:ext cx="5203949" cy="1164461"/>
      </dsp:txXfrm>
    </dsp:sp>
    <dsp:sp modelId="{06456F47-8481-4B98-ABEF-3DA74C96A995}">
      <dsp:nvSpPr>
        <dsp:cNvPr id="0" name=""/>
        <dsp:cNvSpPr/>
      </dsp:nvSpPr>
      <dsp:spPr>
        <a:xfrm>
          <a:off x="0" y="3389878"/>
          <a:ext cx="2962656" cy="1613064"/>
        </a:xfrm>
        <a:prstGeom prst="roundRect">
          <a:avLst/>
        </a:prstGeom>
        <a:gradFill rotWithShape="0">
          <a:gsLst>
            <a:gs pos="0">
              <a:srgbClr val="00CC00"/>
            </a:gs>
            <a:gs pos="100000">
              <a:srgbClr val="99FF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>
              <a:solidFill>
                <a:schemeClr val="accent6">
                  <a:lumMod val="75000"/>
                </a:schemeClr>
              </a:solidFill>
            </a:rPr>
            <a:t>Cuarta sesión</a:t>
          </a:r>
          <a:endParaRPr lang="es-ES" sz="4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78743" y="3468621"/>
        <a:ext cx="2805170" cy="1455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BAF862-ED18-40BC-AE70-1B6E56A0A9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1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9" tIns="49484" rIns="98969" bIns="4948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4E6354-5017-4435-9898-111120EE3F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957DC-5010-46F3-9944-AD5A1EA3F2A1}" type="slidenum">
              <a:rPr lang="es-ES"/>
              <a:pPr/>
              <a:t>1</a:t>
            </a:fld>
            <a:endParaRPr lang="es-E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Hola,</a:t>
            </a:r>
            <a:r>
              <a:rPr lang="es-ES" baseline="0" dirty="0" smtClean="0"/>
              <a:t> buenos </a:t>
            </a:r>
            <a:r>
              <a:rPr lang="es-ES" baseline="0" dirty="0" err="1" smtClean="0"/>
              <a:t>dias</a:t>
            </a:r>
            <a:r>
              <a:rPr lang="es-ES" baseline="0" dirty="0" smtClean="0"/>
              <a:t> a todos.</a:t>
            </a:r>
          </a:p>
          <a:p>
            <a:r>
              <a:rPr lang="es-ES" baseline="0" dirty="0" smtClean="0"/>
              <a:t>Me llama Elena rubio y vengo en representación de los alumnos de 5 curso de colegio Jose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 Hierro para contaros la experiencia, des de el punto de vista de los niños, del banco de tiempo escolar.</a:t>
            </a:r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</a:t>
            </a:r>
            <a:r>
              <a:rPr lang="es-ES" baseline="0" dirty="0" smtClean="0"/>
              <a:t> podéis ver el día en el que visitamos el Centro de Contenidos Digitales de Rivas, en donde aprendimos a hacer un </a:t>
            </a:r>
            <a:r>
              <a:rPr lang="es-ES" baseline="0" dirty="0" err="1" smtClean="0"/>
              <a:t>telelediario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6354-5017-4435-9898-111120EE3F6E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88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</a:t>
            </a:r>
            <a:r>
              <a:rPr lang="es-ES" baseline="0" dirty="0" smtClean="0"/>
              <a:t> podéis ver el día en el que visitamos el Centro de Contenidos Digitales de Rivas, en donde aprendimos a hacer un telediario.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6354-5017-4435-9898-111120EE3F6E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88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 hicimos durante cuatro</a:t>
            </a:r>
            <a:r>
              <a:rPr lang="es-ES" baseline="0" dirty="0" smtClean="0"/>
              <a:t> sesiones.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6354-5017-4435-9898-111120EE3F6E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98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6354-5017-4435-9898-111120EE3F6E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01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957DC-5010-46F3-9944-AD5A1EA3F2A1}" type="slidenum">
              <a:rPr lang="es-ES"/>
              <a:pPr/>
              <a:t>14</a:t>
            </a:fld>
            <a:endParaRPr lang="es-E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Bueno, yo os he contado</a:t>
            </a:r>
            <a:r>
              <a:rPr lang="es-ES" baseline="0" dirty="0" smtClean="0"/>
              <a:t> como ha sido la experiencia y espero que si hay aquí algún profesor, que se anime a hacerlo con sus alumnos.</a:t>
            </a:r>
          </a:p>
          <a:p>
            <a:r>
              <a:rPr lang="es-ES" baseline="0" dirty="0" smtClean="0"/>
              <a:t>¿Tenéis alguna pregunta?</a:t>
            </a:r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08"/>
            <a:ext cx="7772400" cy="1812942"/>
          </a:xfrm>
        </p:spPr>
        <p:txBody>
          <a:bodyPr/>
          <a:lstStyle>
            <a:lvl1pPr>
              <a:defRPr sz="4300"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lang="es-E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Gregorio Rubio</a:t>
            </a:r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b="1" dirty="0" smtClean="0"/>
              <a:t>Programación I: Sesión #2 - Algoritmos </a:t>
            </a:r>
            <a:r>
              <a:rPr lang="es-ES" b="1" dirty="0" err="1" smtClean="0"/>
              <a:t>parametrizados</a:t>
            </a:r>
            <a:r>
              <a:rPr lang="es-ES" b="1" dirty="0" smtClean="0"/>
              <a:t>: funciones en C</a:t>
            </a:r>
            <a:r>
              <a:rPr lang="es-ES" dirty="0" smtClean="0"/>
              <a:t>  </a:t>
            </a:r>
            <a:fld id="{370486A9-D5C3-4845-AEBB-4C5979EF0C3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Programación I: Sesión #4 – Ampliación de funciones</a:t>
            </a:r>
            <a:r>
              <a:rPr lang="es-ES" b="1" dirty="0" smtClean="0"/>
              <a:t> 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Programación I: Sesión #4 – Ampliación de funciones </a:t>
            </a:r>
            <a:r>
              <a:rPr lang="es-ES" b="1" dirty="0" smtClean="0"/>
              <a:t>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Programación I: Sesión #4 – Ampliación de funciones </a:t>
            </a:r>
            <a:r>
              <a:rPr lang="es-ES" b="1" dirty="0" smtClean="0"/>
              <a:t>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Programación I: Sesión #4 – Ampliación de funciones </a:t>
            </a:r>
            <a:r>
              <a:rPr lang="es-ES" b="1" dirty="0" smtClean="0"/>
              <a:t>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Programación I: Sesión #4 – Ampliación de funciones </a:t>
            </a:r>
            <a:r>
              <a:rPr lang="es-ES" b="1" dirty="0" smtClean="0"/>
              <a:t>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2"/>
          </p:nvPr>
        </p:nvSpPr>
        <p:spPr>
          <a:xfrm>
            <a:off x="500063" y="4214813"/>
            <a:ext cx="8358187" cy="1857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1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643711"/>
            <a:ext cx="1143008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1200" kern="120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Curso 10/11</a:t>
            </a:r>
            <a:endParaRPr lang="es-ES" dirty="0"/>
          </a:p>
        </p:txBody>
      </p:sp>
      <p:sp>
        <p:nvSpPr>
          <p:cNvPr id="9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Programación I: Sesión #4 – Ampliación de funciones </a:t>
            </a:r>
            <a:r>
              <a:rPr lang="es-ES" b="1" dirty="0" smtClean="0"/>
              <a:t>-</a:t>
            </a:r>
            <a:r>
              <a:rPr lang="es-ES" dirty="0" smtClean="0"/>
              <a:t> </a:t>
            </a:r>
            <a:fld id="{370486A9-D5C3-4845-AEBB-4C5979EF0C37}" type="slidenum">
              <a:rPr lang="es-ES" b="1" smtClean="0"/>
              <a:pPr>
                <a:defRPr/>
              </a:pPr>
              <a:t>‹Nº›</a:t>
            </a:fld>
            <a:endParaRPr lang="es-E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b="1" dirty="0" smtClean="0"/>
              <a:t>Programación I: Sesión #2 - Algoritmos </a:t>
            </a:r>
            <a:r>
              <a:rPr lang="es-ES" b="1" dirty="0" err="1" smtClean="0"/>
              <a:t>parametrizados</a:t>
            </a:r>
            <a:r>
              <a:rPr lang="es-ES" b="1" dirty="0" smtClean="0"/>
              <a:t>: funciones en C</a:t>
            </a:r>
            <a:r>
              <a:rPr lang="es-ES" dirty="0" smtClean="0"/>
              <a:t>  </a:t>
            </a:r>
            <a:fld id="{370486A9-D5C3-4845-AEBB-4C5979EF0C3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1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643711"/>
            <a:ext cx="1143008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1200" kern="120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Curso 10/11</a:t>
            </a:r>
            <a:endParaRPr lang="es-E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b="1" dirty="0" smtClean="0"/>
              <a:t>Programación I: Sesión #2 - Algoritmos </a:t>
            </a:r>
            <a:r>
              <a:rPr lang="es-ES" b="1" dirty="0" err="1" smtClean="0"/>
              <a:t>parametrizados</a:t>
            </a:r>
            <a:r>
              <a:rPr lang="es-ES" b="1" dirty="0" smtClean="0"/>
              <a:t>: funciones en C</a:t>
            </a:r>
            <a:r>
              <a:rPr lang="es-ES" dirty="0" smtClean="0"/>
              <a:t>  </a:t>
            </a:r>
            <a:fld id="{370486A9-D5C3-4845-AEBB-4C5979EF0C3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468313" y="908050"/>
            <a:ext cx="8351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sp>
        <p:nvSpPr>
          <p:cNvPr id="132110" name="Line 14"/>
          <p:cNvSpPr>
            <a:spLocks noChangeShapeType="1"/>
          </p:cNvSpPr>
          <p:nvPr userDrawn="1"/>
        </p:nvSpPr>
        <p:spPr bwMode="auto">
          <a:xfrm>
            <a:off x="468313" y="6237288"/>
            <a:ext cx="8351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75656" y="6356350"/>
            <a:ext cx="721114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Gregorio Rubio</a:t>
            </a:r>
            <a:endParaRPr lang="es-E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9" r:id="rId2"/>
    <p:sldLayoutId id="2147483901" r:id="rId3"/>
    <p:sldLayoutId id="2147483906" r:id="rId4"/>
    <p:sldLayoutId id="2147483908" r:id="rId5"/>
    <p:sldLayoutId id="2147483909" r:id="rId6"/>
    <p:sldLayoutId id="2147483925" r:id="rId7"/>
    <p:sldLayoutId id="2147483926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400"/>
          </a:p>
        </p:txBody>
      </p:sp>
      <p:pic>
        <p:nvPicPr>
          <p:cNvPr id="9" name="Picture 12" descr="diate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18" y="6203950"/>
            <a:ext cx="862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468313" y="6237288"/>
            <a:ext cx="83518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1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786050" y="6356350"/>
            <a:ext cx="590075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s-ES" b="1" dirty="0" smtClean="0"/>
              <a:t>Programación I: Sesión #2 - Algoritmos </a:t>
            </a:r>
            <a:r>
              <a:rPr lang="es-ES" b="1" dirty="0" err="1" smtClean="0"/>
              <a:t>parametrizados</a:t>
            </a:r>
            <a:r>
              <a:rPr lang="es-ES" b="1" dirty="0" smtClean="0"/>
              <a:t>: funciones en C</a:t>
            </a:r>
            <a:r>
              <a:rPr lang="es-ES" dirty="0" smtClean="0"/>
              <a:t>  </a:t>
            </a:r>
            <a:fld id="{370486A9-D5C3-4845-AEBB-4C5979EF0C3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3" name="1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5720" y="6643711"/>
            <a:ext cx="1143008" cy="142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s-ES" sz="1200" kern="1200" smtClean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dirty="0" smtClean="0"/>
              <a:t>Curso 10/11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340768"/>
            <a:ext cx="7772400" cy="1812942"/>
          </a:xfrm>
        </p:spPr>
        <p:txBody>
          <a:bodyPr/>
          <a:lstStyle/>
          <a:p>
            <a:r>
              <a:rPr lang="es-ES" dirty="0" smtClean="0"/>
              <a:t>BANCO DE TIEMPO</a:t>
            </a:r>
            <a:br>
              <a:rPr lang="es-ES" dirty="0" smtClean="0"/>
            </a:br>
            <a:r>
              <a:rPr lang="es-ES" dirty="0" smtClean="0"/>
              <a:t>ESCOLAR</a:t>
            </a:r>
            <a:endParaRPr lang="es-ES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1475656" y="3418319"/>
            <a:ext cx="6400800" cy="2209800"/>
          </a:xfrm>
        </p:spPr>
        <p:txBody>
          <a:bodyPr/>
          <a:lstStyle/>
          <a:p>
            <a:r>
              <a:rPr lang="es-ES" sz="2800" dirty="0" smtClean="0"/>
              <a:t>C.E.I.P. JOSÉ HIERRO</a:t>
            </a:r>
          </a:p>
          <a:p>
            <a:endParaRPr lang="es-ES" sz="2800" dirty="0"/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927652" y="4892079"/>
            <a:ext cx="3621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Elena Rubio Díez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24936" cy="6292699"/>
          </a:xfrm>
        </p:spPr>
      </p:pic>
      <p:sp>
        <p:nvSpPr>
          <p:cNvPr id="7" name="6 Llamada rectangular redondeada"/>
          <p:cNvSpPr/>
          <p:nvPr/>
        </p:nvSpPr>
        <p:spPr bwMode="auto">
          <a:xfrm>
            <a:off x="5058041" y="1495274"/>
            <a:ext cx="3312368" cy="1579057"/>
          </a:xfrm>
          <a:prstGeom prst="wedgeRoundRectCallout">
            <a:avLst>
              <a:gd name="adj1" fmla="val -107163"/>
              <a:gd name="adj2" fmla="val 9328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Elena enseñó a </a:t>
            </a:r>
            <a:endParaRPr lang="es-ES" sz="28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Eva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a</a:t>
            </a:r>
            <a:r>
              <a:rPr lang="es-ES" sz="2800" dirty="0">
                <a:solidFill>
                  <a:srgbClr val="00B050"/>
                </a:solidFill>
                <a:latin typeface="Verdana" pitchFamily="34" charset="0"/>
              </a:rPr>
              <a:t> hacer </a:t>
            </a:r>
          </a:p>
          <a:p>
            <a:r>
              <a:rPr lang="es-ES" sz="2800" dirty="0" smtClean="0">
                <a:solidFill>
                  <a:srgbClr val="00B050"/>
                </a:solidFill>
                <a:latin typeface="Verdana" pitchFamily="34" charset="0"/>
              </a:rPr>
              <a:t>marcos </a:t>
            </a:r>
            <a:r>
              <a:rPr lang="es-ES" sz="2800" dirty="0">
                <a:solidFill>
                  <a:srgbClr val="00B050"/>
                </a:solidFill>
                <a:latin typeface="Verdana" pitchFamily="34" charset="0"/>
              </a:rPr>
              <a:t>de papel</a:t>
            </a:r>
          </a:p>
        </p:txBody>
      </p:sp>
      <p:sp>
        <p:nvSpPr>
          <p:cNvPr id="8" name="7 Llamada rectangular redondeada"/>
          <p:cNvSpPr/>
          <p:nvPr/>
        </p:nvSpPr>
        <p:spPr bwMode="auto">
          <a:xfrm>
            <a:off x="4355976" y="4667730"/>
            <a:ext cx="3960440" cy="1152128"/>
          </a:xfrm>
          <a:prstGeom prst="wedgeRoundRectCallout">
            <a:avLst>
              <a:gd name="adj1" fmla="val -114190"/>
              <a:gd name="adj2" fmla="val -8661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Eva enseñó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a Elena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a 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tocar el piano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6" name="5 Llamada rectangular redondeada"/>
          <p:cNvSpPr/>
          <p:nvPr/>
        </p:nvSpPr>
        <p:spPr bwMode="auto">
          <a:xfrm>
            <a:off x="1547664" y="548680"/>
            <a:ext cx="4176464" cy="1152128"/>
          </a:xfrm>
          <a:prstGeom prst="wedgeRoundRectCallout">
            <a:avLst>
              <a:gd name="adj1" fmla="val 100090"/>
              <a:gd name="adj2" fmla="val 403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Pablo enseñó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a 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Marina</a:t>
            </a:r>
            <a:endParaRPr kumimoji="0" lang="es-ES" sz="2800" b="0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a 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tocar la guitarra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9" name="8 Llamada rectangular redondeada"/>
          <p:cNvSpPr/>
          <p:nvPr/>
        </p:nvSpPr>
        <p:spPr bwMode="auto">
          <a:xfrm>
            <a:off x="1664363" y="1922203"/>
            <a:ext cx="4176464" cy="1152128"/>
          </a:xfrm>
          <a:prstGeom prst="wedgeRoundRectCallout">
            <a:avLst>
              <a:gd name="adj1" fmla="val 117606"/>
              <a:gd name="adj2" fmla="val -6208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Ma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rina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enseñó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a 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Pablo</a:t>
            </a:r>
            <a:endParaRPr kumimoji="0" lang="es-ES" sz="2800" b="0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a 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tocar el violín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Llamada rectangular redondeada"/>
          <p:cNvSpPr/>
          <p:nvPr/>
        </p:nvSpPr>
        <p:spPr bwMode="auto">
          <a:xfrm>
            <a:off x="2825793" y="602727"/>
            <a:ext cx="4464496" cy="1080120"/>
          </a:xfrm>
          <a:prstGeom prst="wedgeRoundRectCallout">
            <a:avLst>
              <a:gd name="adj1" fmla="val 6620"/>
              <a:gd name="adj2" fmla="val 16105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Sergio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enseñó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a 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Mario</a:t>
            </a:r>
            <a:endParaRPr kumimoji="0" lang="es-ES" sz="2800" b="0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a </a:t>
            </a:r>
            <a:r>
              <a:rPr lang="es-ES" sz="2800" dirty="0" smtClean="0">
                <a:solidFill>
                  <a:srgbClr val="00B050"/>
                </a:solidFill>
                <a:latin typeface="Verdana" pitchFamily="34" charset="0"/>
              </a:rPr>
              <a:t>reconocer minerales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10 Llamada rectangular redondeada"/>
          <p:cNvSpPr/>
          <p:nvPr/>
        </p:nvSpPr>
        <p:spPr bwMode="auto">
          <a:xfrm>
            <a:off x="905740" y="4348545"/>
            <a:ext cx="4818388" cy="1471313"/>
          </a:xfrm>
          <a:prstGeom prst="wedgeRoundRectCallout">
            <a:avLst>
              <a:gd name="adj1" fmla="val 6247"/>
              <a:gd name="adj2" fmla="val -15737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Mario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enseñó</a:t>
            </a: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 a 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Sergio</a:t>
            </a:r>
            <a:endParaRPr kumimoji="0" lang="es-ES" sz="2800" b="0" i="0" u="none" strike="noStrike" cap="none" normalizeH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itchFamily="34" charset="0"/>
              </a:rPr>
              <a:t>a </a:t>
            </a:r>
            <a:r>
              <a:rPr lang="es-ES" sz="2800" dirty="0" smtClean="0">
                <a:solidFill>
                  <a:srgbClr val="00B050"/>
                </a:solidFill>
                <a:latin typeface="Verdana" pitchFamily="34" charset="0"/>
              </a:rPr>
              <a:t>hacer muñecos que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smtClean="0">
                <a:solidFill>
                  <a:srgbClr val="00B050"/>
                </a:solidFill>
                <a:latin typeface="Verdana" pitchFamily="34" charset="0"/>
              </a:rPr>
              <a:t>vuelan como </a:t>
            </a:r>
            <a:r>
              <a:rPr lang="es-ES" sz="2800" dirty="0" smtClean="0">
                <a:solidFill>
                  <a:srgbClr val="00B050"/>
                </a:solidFill>
                <a:latin typeface="Verdana" pitchFamily="34" charset="0"/>
              </a:rPr>
              <a:t>helicópteros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1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Otras habilidades que se enseñaron unos niños a otros fueron:</a:t>
            </a:r>
          </a:p>
          <a:p>
            <a:pPr lvl="1"/>
            <a:r>
              <a:rPr lang="es-ES" sz="2800" dirty="0" smtClean="0"/>
              <a:t>Leo enseñó a Helena informática y Helena enseño a Leo gimnasia rítmica.</a:t>
            </a:r>
          </a:p>
          <a:p>
            <a:pPr lvl="1"/>
            <a:r>
              <a:rPr lang="es-ES" sz="2800" dirty="0" smtClean="0"/>
              <a:t>Andrea </a:t>
            </a:r>
            <a:r>
              <a:rPr lang="es-ES" sz="2800" dirty="0"/>
              <a:t>enseño a Alex a hacer pulseras de chapas y Alex enseñó a Andrea a hacer </a:t>
            </a:r>
            <a:r>
              <a:rPr lang="es-ES" sz="2800" dirty="0" err="1"/>
              <a:t>marcapáginas</a:t>
            </a:r>
            <a:r>
              <a:rPr lang="es-ES" sz="2800" dirty="0" smtClean="0"/>
              <a:t>.</a:t>
            </a:r>
          </a:p>
          <a:p>
            <a:pPr lvl="1"/>
            <a:r>
              <a:rPr lang="es-ES" sz="2800" dirty="0"/>
              <a:t>Manuel enseñó a </a:t>
            </a:r>
            <a:r>
              <a:rPr lang="es-ES" sz="2800" dirty="0" err="1"/>
              <a:t>Iker</a:t>
            </a:r>
            <a:r>
              <a:rPr lang="es-ES" sz="2800" dirty="0"/>
              <a:t> a jugar al </a:t>
            </a:r>
            <a:r>
              <a:rPr lang="es-ES" sz="2800" dirty="0" err="1"/>
              <a:t>Risk</a:t>
            </a:r>
            <a:r>
              <a:rPr lang="es-ES" sz="2800" dirty="0"/>
              <a:t> e </a:t>
            </a:r>
            <a:r>
              <a:rPr lang="es-ES" sz="2800" dirty="0" err="1"/>
              <a:t>Iker</a:t>
            </a:r>
            <a:r>
              <a:rPr lang="es-ES" sz="2800" dirty="0"/>
              <a:t> enseñó a Manuel jugar al </a:t>
            </a:r>
            <a:r>
              <a:rPr lang="es-ES" sz="2800" dirty="0" smtClean="0"/>
              <a:t>dominó.</a:t>
            </a:r>
            <a:endParaRPr lang="es-ES" sz="2800" dirty="0"/>
          </a:p>
          <a:p>
            <a:pPr lvl="1"/>
            <a:endParaRPr lang="es-ES" sz="2800" dirty="0"/>
          </a:p>
          <a:p>
            <a:pPr lvl="1"/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ES" sz="3200" dirty="0" smtClean="0"/>
              <a:t>Habilidades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97503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2334" y="2276872"/>
            <a:ext cx="9079345" cy="2045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777478"/>
              </a:avLst>
            </a:prstTxWarp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¡¡¡ FUE MUY 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DIVERTIDO!!!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22436" y="2240867"/>
            <a:ext cx="8189243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¡¡¡ APRENDIMOS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MUCHAS COSAS!!!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620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hemos aprendido?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Que nuestros compañeros nos pueden enseñar a hacer cosas nuevas.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Todos tenemos algo que ofrecer y que recibir.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Cuanto más intercambiamos con los demás más nos enriquecemos como personas y como grupo.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1323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340768"/>
            <a:ext cx="7772400" cy="1812942"/>
          </a:xfrm>
        </p:spPr>
        <p:txBody>
          <a:bodyPr/>
          <a:lstStyle/>
          <a:p>
            <a:r>
              <a:rPr lang="es-ES" dirty="0" smtClean="0"/>
              <a:t>BANCO DE TIEMPO</a:t>
            </a:r>
            <a:br>
              <a:rPr lang="es-ES" dirty="0" smtClean="0"/>
            </a:br>
            <a:r>
              <a:rPr lang="es-ES" dirty="0" smtClean="0"/>
              <a:t>ESCOLAR</a:t>
            </a:r>
            <a:endParaRPr lang="es-ES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>
          <a:xfrm>
            <a:off x="1475656" y="3418319"/>
            <a:ext cx="6400800" cy="2209800"/>
          </a:xfrm>
        </p:spPr>
        <p:txBody>
          <a:bodyPr/>
          <a:lstStyle/>
          <a:p>
            <a:r>
              <a:rPr lang="es-ES" sz="2800" dirty="0" smtClean="0"/>
              <a:t>C.E.I.P. JOSÉ HIERRO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927652" y="4892079"/>
            <a:ext cx="3621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Elena Rubio Díez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55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Actividades complementarias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 veces hacemos salidas a lugares de Rivas para aprender cosas nuevas sobre distintos temas.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447677" cy="40689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52" y="2132856"/>
            <a:ext cx="5447677" cy="40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Actividades complementarias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 veces vienen los padres al colegio para hacer actividades o talleres con los niños.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6479"/>
            <a:ext cx="5456283" cy="407537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31" y="2142907"/>
            <a:ext cx="5547291" cy="40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4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/>
              <a:t>Un </a:t>
            </a:r>
            <a:r>
              <a:rPr lang="es-ES" sz="2800" dirty="0" smtClean="0"/>
              <a:t>día, mi madre, nos explicó como funcionaba el </a:t>
            </a:r>
            <a:r>
              <a:rPr lang="es-ES" sz="2800" dirty="0"/>
              <a:t>BANCO DEL TIEMPO ESCOLAR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 algn="ctr">
              <a:buNone/>
            </a:pPr>
            <a:endParaRPr lang="es-ES" sz="2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ES" sz="3200" dirty="0" smtClean="0"/>
              <a:t>Actividades complementarias</a:t>
            </a:r>
            <a:endParaRPr lang="es-ES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1086"/>
            <a:ext cx="5136504" cy="38365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3719"/>
            <a:ext cx="5190727" cy="387702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72" y="2093719"/>
            <a:ext cx="5170575" cy="38619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95" y="2032187"/>
            <a:ext cx="5190727" cy="39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24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Nos </a:t>
            </a:r>
            <a:r>
              <a:rPr lang="es-ES" sz="2800" dirty="0"/>
              <a:t>pareció buena idea hacerlo.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Todos los profesores de quinto curso </a:t>
            </a:r>
            <a:r>
              <a:rPr lang="es-ES" sz="2800" dirty="0"/>
              <a:t>y la directora del colegio nos dieron su apoyo para poder hacerlo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 smtClean="0"/>
          </a:p>
          <a:p>
            <a:pPr marL="0" indent="0" algn="ctr">
              <a:buNone/>
            </a:pPr>
            <a:endParaRPr lang="es-ES" sz="2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ES" sz="3200" dirty="0" smtClean="0"/>
              <a:t>Actividades complementarias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4365104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¡¡¡ Y LO HICIMOS !!!</a:t>
            </a:r>
            <a:endParaRPr lang="es-E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5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6899" y="1017018"/>
            <a:ext cx="8686800" cy="5005387"/>
          </a:xfrm>
        </p:spPr>
        <p:txBody>
          <a:bodyPr/>
          <a:lstStyle/>
          <a:p>
            <a:r>
              <a:rPr lang="es-ES" sz="2800" dirty="0"/>
              <a:t>Cada niño rellenó </a:t>
            </a:r>
            <a:r>
              <a:rPr lang="es-ES" sz="2800" dirty="0" smtClean="0"/>
              <a:t>una </a:t>
            </a:r>
            <a:r>
              <a:rPr lang="es-ES" sz="2800" dirty="0"/>
              <a:t>ficha con </a:t>
            </a:r>
            <a:r>
              <a:rPr lang="es-ES" sz="2800" dirty="0" smtClean="0"/>
              <a:t>algunas habilidades que podía enseñar a sus compañeros.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ES" sz="3200" dirty="0" smtClean="0"/>
              <a:t>Funcionamiento. Primera sesión</a:t>
            </a:r>
            <a:endParaRPr lang="es-ES" sz="3200" dirty="0"/>
          </a:p>
        </p:txBody>
      </p:sp>
      <p:sp>
        <p:nvSpPr>
          <p:cNvPr id="6" name="5 Pergamino vertical"/>
          <p:cNvSpPr/>
          <p:nvPr/>
        </p:nvSpPr>
        <p:spPr bwMode="auto">
          <a:xfrm>
            <a:off x="5296036" y="2054561"/>
            <a:ext cx="3528392" cy="3730925"/>
          </a:xfrm>
          <a:prstGeom prst="verticalScroll">
            <a:avLst/>
          </a:prstGeom>
          <a:gradFill flip="none" rotWithShape="1">
            <a:gsLst>
              <a:gs pos="0">
                <a:srgbClr val="92D05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2304" lon="21547169" rev="30460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Hacer marcos de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8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   papel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s-ES" sz="18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2.  Inglés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Jugar al tenis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Jugar al ajedrez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	       </a:t>
            </a:r>
            <a:r>
              <a:rPr lang="es-ES" sz="3600" b="1" dirty="0" smtClean="0">
                <a:solidFill>
                  <a:srgbClr val="0070C0"/>
                </a:solidFill>
                <a:latin typeface="Edwardian Script ITC" pitchFamily="66" charset="0"/>
              </a:rPr>
              <a:t>Elena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8" name="7 Llamada ovalada"/>
          <p:cNvSpPr/>
          <p:nvPr/>
        </p:nvSpPr>
        <p:spPr bwMode="auto">
          <a:xfrm>
            <a:off x="2459486" y="3230587"/>
            <a:ext cx="2836550" cy="1424979"/>
          </a:xfrm>
          <a:prstGeom prst="wedgeEllipseCallout">
            <a:avLst>
              <a:gd name="adj1" fmla="val -47005"/>
              <a:gd name="adj2" fmla="val 62478"/>
            </a:avLst>
          </a:prstGeom>
          <a:solidFill>
            <a:srgbClr val="BBD5D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Voy</a:t>
            </a: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 escribir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e</a:t>
            </a:r>
            <a:r>
              <a:rPr lang="es-ES" sz="1800" baseline="0" dirty="0" smtClean="0">
                <a:solidFill>
                  <a:schemeClr val="tx1"/>
                </a:solidFill>
                <a:latin typeface="Verdana" pitchFamily="34" charset="0"/>
              </a:rPr>
              <a:t>n</a:t>
            </a: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 la ficha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>
                <a:solidFill>
                  <a:schemeClr val="tx1"/>
                </a:solidFill>
                <a:latin typeface="Verdana" pitchFamily="34" charset="0"/>
              </a:rPr>
              <a:t>c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osas que sé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hacer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8 Llamada ovalada"/>
          <p:cNvSpPr/>
          <p:nvPr/>
        </p:nvSpPr>
        <p:spPr bwMode="auto">
          <a:xfrm>
            <a:off x="366140" y="2298470"/>
            <a:ext cx="2328632" cy="1221242"/>
          </a:xfrm>
          <a:prstGeom prst="wedgeEllipseCallout">
            <a:avLst>
              <a:gd name="adj1" fmla="val -15592"/>
              <a:gd name="adj2" fmla="val 130951"/>
            </a:avLst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Hola.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Me llamo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800" dirty="0" smtClean="0">
                <a:solidFill>
                  <a:schemeClr val="tx1"/>
                </a:solidFill>
                <a:latin typeface="Verdana" pitchFamily="34" charset="0"/>
              </a:rPr>
              <a:t>Elena.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8" y="4509120"/>
            <a:ext cx="2059988" cy="19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0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280"/>
            <a:ext cx="8229600" cy="774700"/>
          </a:xfrm>
        </p:spPr>
        <p:txBody>
          <a:bodyPr/>
          <a:lstStyle/>
          <a:p>
            <a:r>
              <a:rPr lang="es-ES" dirty="0" smtClean="0"/>
              <a:t>Funcionamiento. Primera sesión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/>
              <a:t>Cada niño firmó un contrato de Ayuda Mutua, comprometiéndose a enseñar algo a otro niño y a aprender algo de él.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/>
              <a:t>Se hicieron las parejas mediante </a:t>
            </a:r>
            <a:r>
              <a:rPr lang="es-ES" sz="2800" dirty="0" smtClean="0"/>
              <a:t>un sorteo que hizo el profesor.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Tuvimos una semana para preparar el material necesario de lo que enseñamos.</a:t>
            </a:r>
          </a:p>
          <a:p>
            <a:pPr algn="just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08776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Pergamino vertical"/>
          <p:cNvSpPr/>
          <p:nvPr/>
        </p:nvSpPr>
        <p:spPr bwMode="auto">
          <a:xfrm>
            <a:off x="195183" y="1252499"/>
            <a:ext cx="3528392" cy="4120717"/>
          </a:xfrm>
          <a:prstGeom prst="verticalScroll">
            <a:avLst/>
          </a:prstGeom>
          <a:gradFill flip="none" rotWithShape="1">
            <a:gsLst>
              <a:gs pos="0">
                <a:srgbClr val="92D05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2304" lon="21547169" rev="30460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Hacer marcos de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8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   papel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s-ES" sz="18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2.  Inglés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Jugar al tenis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Jugar al ajedrez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	       </a:t>
            </a:r>
            <a:r>
              <a:rPr lang="es-ES" sz="3600" b="1" dirty="0" smtClean="0">
                <a:solidFill>
                  <a:srgbClr val="0070C0"/>
                </a:solidFill>
                <a:latin typeface="Edwardian Script ITC" pitchFamily="66" charset="0"/>
              </a:rPr>
              <a:t>Elena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0952" y="5373216"/>
            <a:ext cx="8229600" cy="77470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El profesor decidió que enseñaría cada niño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grubio.DIATEL\AppData\Local\Microsoft\Windows\Temporary Internet Files\Content.IE5\B08PXF90\MC9002335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97" y="1319279"/>
            <a:ext cx="21304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Pergamino vertical"/>
          <p:cNvSpPr/>
          <p:nvPr/>
        </p:nvSpPr>
        <p:spPr bwMode="auto">
          <a:xfrm>
            <a:off x="5364087" y="1224203"/>
            <a:ext cx="3486465" cy="4078459"/>
          </a:xfrm>
          <a:prstGeom prst="verticalScroll">
            <a:avLst/>
          </a:prstGeom>
          <a:gradFill flip="none" rotWithShape="1">
            <a:gsLst>
              <a:gs pos="0">
                <a:srgbClr val="92D050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1002304" lon="21547169" rev="30460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Tirar la peonza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s-ES" sz="18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2.  </a:t>
            </a: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Inglés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6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Escribir poesías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6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Tocar el piano</a:t>
            </a: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sz="1800" dirty="0" smtClean="0">
                <a:solidFill>
                  <a:srgbClr val="0070C0"/>
                </a:solidFill>
                <a:latin typeface="Verdana" pitchFamily="34" charset="0"/>
              </a:rPr>
              <a:t>	       </a:t>
            </a:r>
            <a:r>
              <a:rPr lang="es-ES" sz="3600" b="1" dirty="0" smtClean="0">
                <a:solidFill>
                  <a:srgbClr val="0070C0"/>
                </a:solidFill>
                <a:latin typeface="Edwardian Script ITC" pitchFamily="66" charset="0"/>
              </a:rPr>
              <a:t>Eva</a:t>
            </a:r>
            <a:endParaRPr kumimoji="0" lang="es-ES" sz="36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latin typeface="Edwardian Script ITC" pitchFamily="66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lang="es-ES" sz="1800" dirty="0">
              <a:solidFill>
                <a:srgbClr val="0070C0"/>
              </a:solidFill>
              <a:latin typeface="Verdan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 rot="21208450">
            <a:off x="620863" y="1572602"/>
            <a:ext cx="2428979" cy="903303"/>
          </a:xfrm>
          <a:prstGeom prst="ellips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 rot="21208450">
            <a:off x="5946128" y="3173297"/>
            <a:ext cx="2105461" cy="545121"/>
          </a:xfrm>
          <a:prstGeom prst="ellipse">
            <a:avLst/>
          </a:prstGeom>
          <a:noFill/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67544" y="15280"/>
            <a:ext cx="8229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kern="0" smtClean="0"/>
              <a:t>Funcionamiento. Primera sesión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350007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0" grpId="0" animBg="1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462266"/>
              </p:ext>
            </p:extLst>
          </p:nvPr>
        </p:nvGraphicFramePr>
        <p:xfrm>
          <a:off x="457200" y="1125538"/>
          <a:ext cx="8229600" cy="500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Funcionamiento. Resto </a:t>
            </a:r>
            <a:r>
              <a:rPr lang="es-ES" dirty="0"/>
              <a:t>d</a:t>
            </a:r>
            <a:r>
              <a:rPr lang="es-ES" dirty="0" smtClean="0"/>
              <a:t>e sesiones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46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ivel">
  <a:themeElements>
    <a:clrScheme name="Nivel 15">
      <a:dk1>
        <a:srgbClr val="000000"/>
      </a:dk1>
      <a:lt1>
        <a:srgbClr val="FFFFFF"/>
      </a:lt1>
      <a:dk2>
        <a:srgbClr val="003366"/>
      </a:dk2>
      <a:lt2>
        <a:srgbClr val="FFCC00"/>
      </a:lt2>
      <a:accent1>
        <a:srgbClr val="FFE98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2C4"/>
      </a:accent5>
      <a:accent6>
        <a:srgbClr val="E70000"/>
      </a:accent6>
      <a:hlink>
        <a:srgbClr val="336699"/>
      </a:hlink>
      <a:folHlink>
        <a:srgbClr val="999966"/>
      </a:folHlink>
    </a:clrScheme>
    <a:fontScheme name="Personalizad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33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0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33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1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2">
        <a:dk1>
          <a:srgbClr val="000000"/>
        </a:dk1>
        <a:lt1>
          <a:srgbClr val="FFFFFF"/>
        </a:lt1>
        <a:dk2>
          <a:srgbClr val="3333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3">
        <a:dk1>
          <a:srgbClr val="000000"/>
        </a:dk1>
        <a:lt1>
          <a:srgbClr val="FFFFFF"/>
        </a:lt1>
        <a:dk2>
          <a:srgbClr val="3333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4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5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E98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2C4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ivel">
  <a:themeElements>
    <a:clrScheme name="Nivel 15">
      <a:dk1>
        <a:srgbClr val="000000"/>
      </a:dk1>
      <a:lt1>
        <a:srgbClr val="FFFFFF"/>
      </a:lt1>
      <a:dk2>
        <a:srgbClr val="003366"/>
      </a:dk2>
      <a:lt2>
        <a:srgbClr val="FFCC00"/>
      </a:lt2>
      <a:accent1>
        <a:srgbClr val="FFE98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2C4"/>
      </a:accent5>
      <a:accent6>
        <a:srgbClr val="E70000"/>
      </a:accent6>
      <a:hlink>
        <a:srgbClr val="336699"/>
      </a:hlink>
      <a:folHlink>
        <a:srgbClr val="999966"/>
      </a:folHlink>
    </a:clrScheme>
    <a:fontScheme name="Personalizad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33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0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003366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1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2">
        <a:dk1>
          <a:srgbClr val="000000"/>
        </a:dk1>
        <a:lt1>
          <a:srgbClr val="FFFFFF"/>
        </a:lt1>
        <a:dk2>
          <a:srgbClr val="3333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3">
        <a:dk1>
          <a:srgbClr val="000000"/>
        </a:dk1>
        <a:lt1>
          <a:srgbClr val="FFFFFF"/>
        </a:lt1>
        <a:dk2>
          <a:srgbClr val="3333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4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15">
        <a:dk1>
          <a:srgbClr val="000000"/>
        </a:dk1>
        <a:lt1>
          <a:srgbClr val="FFFFFF"/>
        </a:lt1>
        <a:dk2>
          <a:srgbClr val="003366"/>
        </a:dk2>
        <a:lt2>
          <a:srgbClr val="FFCC00"/>
        </a:lt2>
        <a:accent1>
          <a:srgbClr val="FFE98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2C4"/>
        </a:accent5>
        <a:accent6>
          <a:srgbClr val="E70000"/>
        </a:accent6>
        <a:hlink>
          <a:srgbClr val="33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</TotalTime>
  <Words>582</Words>
  <Application>Microsoft Office PowerPoint</Application>
  <PresentationFormat>Presentación en pantalla (4:3)</PresentationFormat>
  <Paragraphs>120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1_Nivel</vt:lpstr>
      <vt:lpstr>2_Nivel</vt:lpstr>
      <vt:lpstr>BANCO DE TIEMPO ESCOLAR</vt:lpstr>
      <vt:lpstr>Actividades complementarias</vt:lpstr>
      <vt:lpstr>Actividades complementarias</vt:lpstr>
      <vt:lpstr>Actividades complementarias</vt:lpstr>
      <vt:lpstr>Actividades complementarias</vt:lpstr>
      <vt:lpstr>Funcionamiento. Primera sesión</vt:lpstr>
      <vt:lpstr>Funcionamiento. Primera sesión</vt:lpstr>
      <vt:lpstr>El profesor decidió que enseñaría cada niño</vt:lpstr>
      <vt:lpstr>Funcionamiento. Resto de sesiones</vt:lpstr>
      <vt:lpstr>Presentación de PowerPoint</vt:lpstr>
      <vt:lpstr>Habilidades</vt:lpstr>
      <vt:lpstr>Presentación de PowerPoint</vt:lpstr>
      <vt:lpstr>¿Qué hemos aprendido?</vt:lpstr>
      <vt:lpstr>BANCO DE TIEMPO ESCOLAR</vt:lpstr>
    </vt:vector>
  </TitlesOfParts>
  <Company>DIATEL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I. Unidad 4</dc:title>
  <dc:creator>amartinez</dc:creator>
  <cp:lastModifiedBy>grubio</cp:lastModifiedBy>
  <cp:revision>706</cp:revision>
  <dcterms:created xsi:type="dcterms:W3CDTF">2002-07-16T10:46:31Z</dcterms:created>
  <dcterms:modified xsi:type="dcterms:W3CDTF">2013-12-01T13:21:09Z</dcterms:modified>
</cp:coreProperties>
</file>